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7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90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19-Nov-21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Natural noise generator using CUDA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Sebastian Resendiz A01701111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1A9E84AF-5FD1-476C-B070-16600678E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152F7-9226-484A-8076-620274B35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dirty="0"/>
              <a:t>Randomness is everywhere in computing</a:t>
            </a:r>
          </a:p>
          <a:p>
            <a:r>
              <a:rPr lang="en-US" dirty="0"/>
              <a:t>Can be created by physical, or mathematical means</a:t>
            </a:r>
          </a:p>
          <a:p>
            <a:r>
              <a:rPr lang="en-US" dirty="0"/>
              <a:t>Sometimes there's need to get more controlled randomness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BBDF5-9CA4-42E9-81E5-CA44CD6F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AA16-D000-4B3D-BAC5-7ABA2180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342900"/>
            <a:r>
              <a:rPr lang="en-US" sz="2000" dirty="0">
                <a:solidFill>
                  <a:schemeClr val="tx1"/>
                </a:solidFill>
              </a:rPr>
              <a:t>Randomness looks ugly</a:t>
            </a:r>
          </a:p>
          <a:p>
            <a:pPr indent="-342900"/>
            <a:r>
              <a:rPr lang="en-US" sz="2000" dirty="0">
                <a:solidFill>
                  <a:schemeClr val="tx1"/>
                </a:solidFill>
              </a:rPr>
              <a:t>Its hard to get something natural looking</a:t>
            </a:r>
          </a:p>
          <a:p>
            <a:pPr indent="-342900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9D33896-30B4-4C37-8B95-9B4491781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" r="-3" b="4244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4D938-3BF7-462F-8A41-8547A4D8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CA1A-B0BE-4C38-8E2D-CD0D748F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Create a more organic randomness generation</a:t>
            </a:r>
          </a:p>
          <a:p>
            <a:r>
              <a:rPr lang="en-US" dirty="0"/>
              <a:t>Use mathematics to compute the missing parts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D9CEBF-73DF-4066-942F-C64357CD7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2" r="12187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4D938-3BF7-462F-8A41-8547A4D8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CA1A-B0BE-4C38-8E2D-CD0D748F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 dirty="0"/>
              <a:t>Get random or semi random numbers</a:t>
            </a:r>
          </a:p>
          <a:p>
            <a:r>
              <a:rPr lang="en-US" dirty="0"/>
              <a:t>Smooth the numbers</a:t>
            </a:r>
          </a:p>
          <a:p>
            <a:r>
              <a:rPr lang="en-US" dirty="0"/>
              <a:t>Interpolate</a:t>
            </a:r>
          </a:p>
          <a:p>
            <a:r>
              <a:rPr lang="en-US" dirty="0"/>
              <a:t>Repeat by octave</a:t>
            </a:r>
          </a:p>
          <a:p>
            <a:r>
              <a:rPr lang="en-US" dirty="0"/>
              <a:t>End!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EEAD096-0604-4D21-A464-081B7868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560" y="2501531"/>
            <a:ext cx="4065464" cy="2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20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FBC80-3539-4B36-BFC6-109DF26D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09A85-7807-43AC-AA18-AF567918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809777"/>
            <a:ext cx="10912112" cy="30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1C696-F30A-40B0-8259-2EB3D0F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7DE5-BE29-431A-BBE3-8BD473801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/>
              <a:t>It is useful to create more organic random numbers</a:t>
            </a:r>
          </a:p>
          <a:p>
            <a:r>
              <a:rPr lang="en-US" sz="1600"/>
              <a:t>Its very handy</a:t>
            </a:r>
          </a:p>
          <a:p>
            <a:r>
              <a:rPr lang="en-US" sz="1600"/>
              <a:t>Using CUDA does make it faster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2F5F80-B782-4B4C-9965-5A941824F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r="9192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7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1F0D-7AD8-48F5-A0FE-624046DC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625495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{B2A4D7DD-8711-4328-8705-4765CE7B9FCF}tf11665031_win32</Template>
  <TotalTime>11</TotalTime>
  <Words>94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Wingdings 2</vt:lpstr>
      <vt:lpstr>SlateVTI</vt:lpstr>
      <vt:lpstr>Natural noise generator using CUDA</vt:lpstr>
      <vt:lpstr>Context</vt:lpstr>
      <vt:lpstr>Problem</vt:lpstr>
      <vt:lpstr>Solution</vt:lpstr>
      <vt:lpstr>Solution</vt:lpstr>
      <vt:lpstr>Results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noise generator using CUDA</dc:title>
  <dc:creator>Sebastian Resendiz Chavez</dc:creator>
  <cp:lastModifiedBy>Sebastian Resendiz Chavez</cp:lastModifiedBy>
  <cp:revision>2</cp:revision>
  <dcterms:created xsi:type="dcterms:W3CDTF">2021-11-19T16:29:30Z</dcterms:created>
  <dcterms:modified xsi:type="dcterms:W3CDTF">2021-11-19T16:40:33Z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